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</p:sldIdLst>
  <p:sldSz cx="25199975" cy="35999738"/>
  <p:notesSz cx="6858000" cy="9144000"/>
  <p:defaultTextStyle>
    <a:defPPr>
      <a:defRPr lang="en-US"/>
    </a:defPPr>
    <a:lvl1pPr marL="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1pPr>
    <a:lvl2pPr marL="1468755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2pPr>
    <a:lvl3pPr marL="293751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3pPr>
    <a:lvl4pPr marL="4406265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4pPr>
    <a:lvl5pPr marL="587502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5pPr>
    <a:lvl6pPr marL="7343775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6pPr>
    <a:lvl7pPr marL="881253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7pPr>
    <a:lvl8pPr marL="10281285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8pPr>
    <a:lvl9pPr marL="1175004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4" d="100"/>
          <a:sy n="14" d="100"/>
        </p:scale>
        <p:origin x="214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3"/>
            <a:ext cx="25199981" cy="359997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2" y="3"/>
            <a:ext cx="6352496" cy="35999743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36872" y="5891626"/>
            <a:ext cx="18171544" cy="12533242"/>
          </a:xfrm>
        </p:spPr>
        <p:txBody>
          <a:bodyPr anchor="b">
            <a:normAutofit/>
          </a:bodyPr>
          <a:lstStyle>
            <a:lvl1pPr algn="l">
              <a:defRPr sz="1322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36872" y="18908198"/>
            <a:ext cx="18171544" cy="8691601"/>
          </a:xfrm>
        </p:spPr>
        <p:txBody>
          <a:bodyPr>
            <a:normAutofit/>
          </a:bodyPr>
          <a:lstStyle>
            <a:lvl1pPr marL="0" indent="0" algn="l">
              <a:buNone/>
              <a:defRPr sz="5512" cap="all" baseline="0">
                <a:solidFill>
                  <a:schemeClr val="tx2"/>
                </a:solidFill>
              </a:defRPr>
            </a:lvl1pPr>
            <a:lvl2pPr marL="1259997" indent="0" algn="ctr">
              <a:buNone/>
              <a:defRPr sz="5512"/>
            </a:lvl2pPr>
            <a:lvl3pPr marL="2519995" indent="0" algn="ctr">
              <a:buNone/>
              <a:defRPr sz="4961"/>
            </a:lvl3pPr>
            <a:lvl4pPr marL="3779992" indent="0" algn="ctr">
              <a:buNone/>
              <a:defRPr sz="4409"/>
            </a:lvl4pPr>
            <a:lvl5pPr marL="5039990" indent="0" algn="ctr">
              <a:buNone/>
              <a:defRPr sz="4409"/>
            </a:lvl5pPr>
            <a:lvl6pPr marL="6299987" indent="0" algn="ctr">
              <a:buNone/>
              <a:defRPr sz="4409"/>
            </a:lvl6pPr>
            <a:lvl7pPr marL="7559985" indent="0" algn="ctr">
              <a:buNone/>
              <a:defRPr sz="4409"/>
            </a:lvl7pPr>
            <a:lvl8pPr marL="8819982" indent="0" algn="ctr">
              <a:buNone/>
              <a:defRPr sz="4409"/>
            </a:lvl8pPr>
            <a:lvl9pPr marL="10079980" indent="0" algn="ctr">
              <a:buNone/>
              <a:defRPr sz="4409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987136" y="28399806"/>
            <a:ext cx="5669994" cy="1916653"/>
          </a:xfrm>
        </p:spPr>
        <p:txBody>
          <a:bodyPr/>
          <a:lstStyle/>
          <a:p>
            <a:fld id="{8FE453E1-E4C0-4295-90E6-E17A6E6861D2}" type="datetimeFigureOut">
              <a:rPr lang="en-US" smtClean="0"/>
              <a:t>2018-04-10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36870" y="28399806"/>
            <a:ext cx="10592767" cy="191665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814634" y="28399796"/>
            <a:ext cx="1593785" cy="1916653"/>
          </a:xfrm>
        </p:spPr>
        <p:txBody>
          <a:bodyPr/>
          <a:lstStyle/>
          <a:p>
            <a:fld id="{B27E352D-4AC7-4257-8771-7170732BD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347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9213" y="22596505"/>
            <a:ext cx="20488114" cy="4301045"/>
          </a:xfrm>
        </p:spPr>
        <p:txBody>
          <a:bodyPr anchor="b">
            <a:normAutofit/>
          </a:bodyPr>
          <a:lstStyle>
            <a:lvl1pPr>
              <a:defRPr sz="881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59213" y="3183316"/>
            <a:ext cx="20488114" cy="17321543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8819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59119" y="26897547"/>
            <a:ext cx="20485022" cy="3582504"/>
          </a:xfrm>
        </p:spPr>
        <p:txBody>
          <a:bodyPr>
            <a:normAutofit/>
          </a:bodyPr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53E1-E4C0-4295-90E6-E17A6E6861D2}" type="datetimeFigureOut">
              <a:rPr lang="en-US" smtClean="0"/>
              <a:t>2018-04-10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E352D-4AC7-4257-8771-7170732BD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914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9309" y="3199977"/>
            <a:ext cx="20474886" cy="17999869"/>
          </a:xfrm>
        </p:spPr>
        <p:txBody>
          <a:bodyPr anchor="ctr">
            <a:normAutofit/>
          </a:bodyPr>
          <a:lstStyle>
            <a:lvl1pPr>
              <a:defRPr sz="992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59213" y="23199834"/>
            <a:ext cx="20471794" cy="7199942"/>
          </a:xfrm>
        </p:spPr>
        <p:txBody>
          <a:bodyPr anchor="ctr">
            <a:normAutofit/>
          </a:bodyPr>
          <a:lstStyle>
            <a:lvl1pPr marL="0" indent="0">
              <a:buNone/>
              <a:defRPr sz="4961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53E1-E4C0-4295-90E6-E17A6E6861D2}" type="datetimeFigureOut">
              <a:rPr lang="en-US" smtClean="0"/>
              <a:t>2018-04-10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E352D-4AC7-4257-8771-7170732BD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27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9215" y="3199979"/>
            <a:ext cx="19228110" cy="14427344"/>
          </a:xfrm>
        </p:spPr>
        <p:txBody>
          <a:bodyPr anchor="ctr">
            <a:normAutofit/>
          </a:bodyPr>
          <a:lstStyle>
            <a:lvl1pPr>
              <a:defRPr sz="992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3556449" y="17666837"/>
            <a:ext cx="18090363" cy="2881701"/>
          </a:xfrm>
        </p:spPr>
        <p:txBody>
          <a:bodyPr anchor="t">
            <a:normAutofit/>
          </a:bodyPr>
          <a:lstStyle>
            <a:lvl1pPr marL="0" indent="0">
              <a:buNone/>
              <a:defRPr sz="3858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59213" y="22624082"/>
            <a:ext cx="20474985" cy="7818820"/>
          </a:xfrm>
        </p:spPr>
        <p:txBody>
          <a:bodyPr anchor="ctr">
            <a:normAutofit/>
          </a:bodyPr>
          <a:lstStyle>
            <a:lvl1pPr marL="0" indent="0">
              <a:buNone/>
              <a:defRPr sz="4961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53E1-E4C0-4295-90E6-E17A6E6861D2}" type="datetimeFigureOut">
              <a:rPr lang="en-US" smtClean="0"/>
              <a:t>2018-04-10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E352D-4AC7-4257-8771-7170732BD149}" type="slidenum">
              <a:rPr lang="en-US" smtClean="0"/>
              <a:t>‹#›</a:t>
            </a:fld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1919704" y="3771406"/>
            <a:ext cx="1259999" cy="3069668"/>
          </a:xfrm>
          <a:prstGeom prst="rect">
            <a:avLst/>
          </a:prstGeom>
        </p:spPr>
        <p:txBody>
          <a:bodyPr vert="horz" lIns="252000" tIns="126000" rIns="252000" bIns="12600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22047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1544195" y="14514183"/>
            <a:ext cx="1259999" cy="3069668"/>
          </a:xfrm>
          <a:prstGeom prst="rect">
            <a:avLst/>
          </a:prstGeom>
        </p:spPr>
        <p:txBody>
          <a:bodyPr vert="horz" lIns="252000" tIns="126000" rIns="252000" bIns="12600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22047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2783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9214" y="11202241"/>
            <a:ext cx="20474982" cy="13185390"/>
          </a:xfrm>
        </p:spPr>
        <p:txBody>
          <a:bodyPr anchor="b">
            <a:normAutofit/>
          </a:bodyPr>
          <a:lstStyle>
            <a:lvl1pPr>
              <a:defRPr sz="992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59118" y="24449455"/>
            <a:ext cx="20471890" cy="5987589"/>
          </a:xfrm>
        </p:spPr>
        <p:txBody>
          <a:bodyPr anchor="t">
            <a:normAutofit/>
          </a:bodyPr>
          <a:lstStyle>
            <a:lvl1pPr marL="0" indent="0">
              <a:buNone/>
              <a:defRPr sz="4961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53E1-E4C0-4295-90E6-E17A6E6861D2}" type="datetimeFigureOut">
              <a:rPr lang="en-US" smtClean="0"/>
              <a:t>2018-04-10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E352D-4AC7-4257-8771-7170732BD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361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359219" y="3199977"/>
            <a:ext cx="20474977" cy="99999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359213" y="14039074"/>
            <a:ext cx="6607756" cy="359997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5512" b="0" cap="all" baseline="0">
                <a:solidFill>
                  <a:schemeClr val="tx1"/>
                </a:solidFill>
              </a:defRPr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2359215" y="17639047"/>
            <a:ext cx="6604334" cy="12760726"/>
          </a:xfrm>
        </p:spPr>
        <p:txBody>
          <a:bodyPr anchor="t">
            <a:normAutofit/>
          </a:bodyPr>
          <a:lstStyle>
            <a:lvl1pPr marL="0" indent="0">
              <a:buNone/>
              <a:defRPr sz="3858"/>
            </a:lvl1pPr>
            <a:lvl2pPr marL="1259997" indent="0">
              <a:buNone/>
              <a:defRPr sz="3307"/>
            </a:lvl2pPr>
            <a:lvl3pPr marL="2519995" indent="0">
              <a:buNone/>
              <a:defRPr sz="2756"/>
            </a:lvl3pPr>
            <a:lvl4pPr marL="3779992" indent="0">
              <a:buNone/>
              <a:defRPr sz="2480"/>
            </a:lvl4pPr>
            <a:lvl5pPr marL="5039990" indent="0">
              <a:buNone/>
              <a:defRPr sz="2480"/>
            </a:lvl5pPr>
            <a:lvl6pPr marL="6299987" indent="0">
              <a:buNone/>
              <a:defRPr sz="2480"/>
            </a:lvl6pPr>
            <a:lvl7pPr marL="7559985" indent="0">
              <a:buNone/>
              <a:defRPr sz="2480"/>
            </a:lvl7pPr>
            <a:lvl8pPr marL="8819982" indent="0">
              <a:buNone/>
              <a:defRPr sz="2480"/>
            </a:lvl8pPr>
            <a:lvl9pPr marL="10079980" indent="0">
              <a:buNone/>
              <a:defRPr sz="248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331695" y="14055724"/>
            <a:ext cx="6581892" cy="359997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5512" b="0" cap="all" baseline="0">
                <a:solidFill>
                  <a:schemeClr val="tx1"/>
                </a:solidFill>
              </a:defRPr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9331693" y="17655698"/>
            <a:ext cx="6583736" cy="12760726"/>
          </a:xfrm>
        </p:spPr>
        <p:txBody>
          <a:bodyPr anchor="t">
            <a:normAutofit/>
          </a:bodyPr>
          <a:lstStyle>
            <a:lvl1pPr marL="0" indent="0">
              <a:buNone/>
              <a:defRPr sz="3858"/>
            </a:lvl1pPr>
            <a:lvl2pPr marL="1259997" indent="0">
              <a:buNone/>
              <a:defRPr sz="3307"/>
            </a:lvl2pPr>
            <a:lvl3pPr marL="2519995" indent="0">
              <a:buNone/>
              <a:defRPr sz="2756"/>
            </a:lvl3pPr>
            <a:lvl4pPr marL="3779992" indent="0">
              <a:buNone/>
              <a:defRPr sz="2480"/>
            </a:lvl4pPr>
            <a:lvl5pPr marL="5039990" indent="0">
              <a:buNone/>
              <a:defRPr sz="2480"/>
            </a:lvl5pPr>
            <a:lvl6pPr marL="6299987" indent="0">
              <a:buNone/>
              <a:defRPr sz="2480"/>
            </a:lvl6pPr>
            <a:lvl7pPr marL="7559985" indent="0">
              <a:buNone/>
              <a:defRPr sz="2480"/>
            </a:lvl7pPr>
            <a:lvl8pPr marL="8819982" indent="0">
              <a:buNone/>
              <a:defRPr sz="2480"/>
            </a:lvl8pPr>
            <a:lvl9pPr marL="10079980" indent="0">
              <a:buNone/>
              <a:defRPr sz="248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6230426" y="14039074"/>
            <a:ext cx="6603766" cy="359997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5512" b="0" cap="all" baseline="0">
                <a:solidFill>
                  <a:schemeClr val="tx1"/>
                </a:solidFill>
              </a:defRPr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16230426" y="17639047"/>
            <a:ext cx="6603766" cy="12760726"/>
          </a:xfrm>
        </p:spPr>
        <p:txBody>
          <a:bodyPr anchor="t">
            <a:normAutofit/>
          </a:bodyPr>
          <a:lstStyle>
            <a:lvl1pPr marL="0" indent="0">
              <a:buNone/>
              <a:defRPr sz="3858"/>
            </a:lvl1pPr>
            <a:lvl2pPr marL="1259997" indent="0">
              <a:buNone/>
              <a:defRPr sz="3307"/>
            </a:lvl2pPr>
            <a:lvl3pPr marL="2519995" indent="0">
              <a:buNone/>
              <a:defRPr sz="2756"/>
            </a:lvl3pPr>
            <a:lvl4pPr marL="3779992" indent="0">
              <a:buNone/>
              <a:defRPr sz="2480"/>
            </a:lvl4pPr>
            <a:lvl5pPr marL="5039990" indent="0">
              <a:buNone/>
              <a:defRPr sz="2480"/>
            </a:lvl5pPr>
            <a:lvl6pPr marL="6299987" indent="0">
              <a:buNone/>
              <a:defRPr sz="2480"/>
            </a:lvl6pPr>
            <a:lvl7pPr marL="7559985" indent="0">
              <a:buNone/>
              <a:defRPr sz="2480"/>
            </a:lvl7pPr>
            <a:lvl8pPr marL="8819982" indent="0">
              <a:buNone/>
              <a:defRPr sz="2480"/>
            </a:lvl8pPr>
            <a:lvl9pPr marL="10079980" indent="0">
              <a:buNone/>
              <a:defRPr sz="248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53E1-E4C0-4295-90E6-E17A6E6861D2}" type="datetimeFigureOut">
              <a:rPr lang="en-US" smtClean="0"/>
              <a:t>2018-04-10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E352D-4AC7-4257-8771-7170732BD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05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359217" y="3199977"/>
            <a:ext cx="20474977" cy="99999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2359218" y="23121071"/>
            <a:ext cx="6604328" cy="3024975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5512" b="0" cap="all" baseline="0">
                <a:solidFill>
                  <a:schemeClr val="tx1"/>
                </a:solidFill>
              </a:defRPr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2359218" y="13999888"/>
            <a:ext cx="6604328" cy="7999942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4961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2359218" y="26146054"/>
            <a:ext cx="6604328" cy="4293108"/>
          </a:xfrm>
        </p:spPr>
        <p:txBody>
          <a:bodyPr anchor="t">
            <a:normAutofit/>
          </a:bodyPr>
          <a:lstStyle>
            <a:lvl1pPr marL="0" indent="0">
              <a:buNone/>
              <a:defRPr sz="3858"/>
            </a:lvl1pPr>
            <a:lvl2pPr marL="1259997" indent="0">
              <a:buNone/>
              <a:defRPr sz="3307"/>
            </a:lvl2pPr>
            <a:lvl3pPr marL="2519995" indent="0">
              <a:buNone/>
              <a:defRPr sz="2756"/>
            </a:lvl3pPr>
            <a:lvl4pPr marL="3779992" indent="0">
              <a:buNone/>
              <a:defRPr sz="2480"/>
            </a:lvl4pPr>
            <a:lvl5pPr marL="5039990" indent="0">
              <a:buNone/>
              <a:defRPr sz="2480"/>
            </a:lvl5pPr>
            <a:lvl6pPr marL="6299987" indent="0">
              <a:buNone/>
              <a:defRPr sz="2480"/>
            </a:lvl6pPr>
            <a:lvl7pPr marL="7559985" indent="0">
              <a:buNone/>
              <a:defRPr sz="2480"/>
            </a:lvl7pPr>
            <a:lvl8pPr marL="8819982" indent="0">
              <a:buNone/>
              <a:defRPr sz="2480"/>
            </a:lvl8pPr>
            <a:lvl9pPr marL="10079980" indent="0">
              <a:buNone/>
              <a:defRPr sz="248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78546" y="23121071"/>
            <a:ext cx="6614993" cy="3024975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5512" b="0" cap="all" baseline="0">
                <a:solidFill>
                  <a:schemeClr val="tx1"/>
                </a:solidFill>
              </a:defRPr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9278547" y="13999888"/>
            <a:ext cx="6611976" cy="7999942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4961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9275528" y="26146041"/>
            <a:ext cx="6614993" cy="4253733"/>
          </a:xfrm>
        </p:spPr>
        <p:txBody>
          <a:bodyPr anchor="t">
            <a:normAutofit/>
          </a:bodyPr>
          <a:lstStyle>
            <a:lvl1pPr marL="0" indent="0">
              <a:buNone/>
              <a:defRPr sz="3858"/>
            </a:lvl1pPr>
            <a:lvl2pPr marL="1259997" indent="0">
              <a:buNone/>
              <a:defRPr sz="3307"/>
            </a:lvl2pPr>
            <a:lvl3pPr marL="2519995" indent="0">
              <a:buNone/>
              <a:defRPr sz="2756"/>
            </a:lvl3pPr>
            <a:lvl4pPr marL="3779992" indent="0">
              <a:buNone/>
              <a:defRPr sz="2480"/>
            </a:lvl4pPr>
            <a:lvl5pPr marL="5039990" indent="0">
              <a:buNone/>
              <a:defRPr sz="2480"/>
            </a:lvl5pPr>
            <a:lvl6pPr marL="6299987" indent="0">
              <a:buNone/>
              <a:defRPr sz="2480"/>
            </a:lvl6pPr>
            <a:lvl7pPr marL="7559985" indent="0">
              <a:buNone/>
              <a:defRPr sz="2480"/>
            </a:lvl7pPr>
            <a:lvl8pPr marL="8819982" indent="0">
              <a:buNone/>
              <a:defRPr sz="2480"/>
            </a:lvl8pPr>
            <a:lvl9pPr marL="10079980" indent="0">
              <a:buNone/>
              <a:defRPr sz="248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6230685" y="23121066"/>
            <a:ext cx="6595030" cy="3024975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5512" b="0" cap="all" baseline="0">
                <a:solidFill>
                  <a:schemeClr val="tx1"/>
                </a:solidFill>
              </a:defRPr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6230428" y="13999888"/>
            <a:ext cx="6603769" cy="7999942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4961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16230426" y="26146033"/>
            <a:ext cx="6603766" cy="4253749"/>
          </a:xfrm>
        </p:spPr>
        <p:txBody>
          <a:bodyPr anchor="t">
            <a:normAutofit/>
          </a:bodyPr>
          <a:lstStyle>
            <a:lvl1pPr marL="0" indent="0">
              <a:buNone/>
              <a:defRPr sz="3858"/>
            </a:lvl1pPr>
            <a:lvl2pPr marL="1259997" indent="0">
              <a:buNone/>
              <a:defRPr sz="3307"/>
            </a:lvl2pPr>
            <a:lvl3pPr marL="2519995" indent="0">
              <a:buNone/>
              <a:defRPr sz="2756"/>
            </a:lvl3pPr>
            <a:lvl4pPr marL="3779992" indent="0">
              <a:buNone/>
              <a:defRPr sz="2480"/>
            </a:lvl4pPr>
            <a:lvl5pPr marL="5039990" indent="0">
              <a:buNone/>
              <a:defRPr sz="2480"/>
            </a:lvl5pPr>
            <a:lvl6pPr marL="6299987" indent="0">
              <a:buNone/>
              <a:defRPr sz="2480"/>
            </a:lvl6pPr>
            <a:lvl7pPr marL="7559985" indent="0">
              <a:buNone/>
              <a:defRPr sz="2480"/>
            </a:lvl7pPr>
            <a:lvl8pPr marL="8819982" indent="0">
              <a:buNone/>
              <a:defRPr sz="2480"/>
            </a:lvl8pPr>
            <a:lvl9pPr marL="10079980" indent="0">
              <a:buNone/>
              <a:defRPr sz="248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53E1-E4C0-4295-90E6-E17A6E6861D2}" type="datetimeFigureOut">
              <a:rPr lang="en-US" smtClean="0"/>
              <a:t>2018-04-10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E352D-4AC7-4257-8771-7170732BD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98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53E1-E4C0-4295-90E6-E17A6E6861D2}" type="datetimeFigureOut">
              <a:rPr lang="en-US" smtClean="0"/>
              <a:t>2018-04-10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E352D-4AC7-4257-8771-7170732BD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120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689984" y="3199979"/>
            <a:ext cx="4144211" cy="2719980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59211" y="3199979"/>
            <a:ext cx="16015772" cy="271998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53E1-E4C0-4295-90E6-E17A6E6861D2}" type="datetimeFigureOut">
              <a:rPr lang="en-US" smtClean="0"/>
              <a:t>2018-04-10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E352D-4AC7-4257-8771-7170732BD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480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2359219" y="3246790"/>
            <a:ext cx="20474977" cy="776146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2359219" y="11808245"/>
            <a:ext cx="20474977" cy="185915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15412913" y="30883122"/>
            <a:ext cx="5669994" cy="1916653"/>
          </a:xfrm>
        </p:spPr>
        <p:txBody>
          <a:bodyPr/>
          <a:lstStyle/>
          <a:p>
            <a:fld id="{8FE453E1-E4C0-4295-90E6-E17A6E6861D2}" type="datetimeFigureOut">
              <a:rPr lang="en-US" smtClean="0"/>
              <a:t>2018-04-10</a:t>
            </a:fld>
            <a:endParaRPr lang="en-US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59216" y="30883116"/>
            <a:ext cx="12896197" cy="1916653"/>
          </a:xfrm>
        </p:spPr>
        <p:txBody>
          <a:bodyPr/>
          <a:lstStyle/>
          <a:p>
            <a:endParaRPr lang="en-US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240408" y="30883111"/>
            <a:ext cx="1593785" cy="1916653"/>
          </a:xfrm>
        </p:spPr>
        <p:txBody>
          <a:bodyPr/>
          <a:lstStyle/>
          <a:p>
            <a:fld id="{B27E352D-4AC7-4257-8771-7170732BD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926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9212" y="7449959"/>
            <a:ext cx="20474980" cy="14974888"/>
          </a:xfrm>
        </p:spPr>
        <p:txBody>
          <a:bodyPr anchor="b">
            <a:normAutofit/>
          </a:bodyPr>
          <a:lstStyle>
            <a:lvl1pPr>
              <a:defRPr sz="992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59212" y="23224829"/>
            <a:ext cx="20474980" cy="7216619"/>
          </a:xfrm>
        </p:spPr>
        <p:txBody>
          <a:bodyPr>
            <a:normAutofit/>
          </a:bodyPr>
          <a:lstStyle>
            <a:lvl1pPr marL="0" indent="0">
              <a:buNone/>
              <a:defRPr sz="4961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1259997" indent="0">
              <a:buNone/>
              <a:defRPr sz="4961">
                <a:solidFill>
                  <a:schemeClr val="tx1">
                    <a:tint val="75000"/>
                  </a:schemeClr>
                </a:solidFill>
              </a:defRPr>
            </a:lvl2pPr>
            <a:lvl3pPr marL="2519995" indent="0">
              <a:buNone/>
              <a:defRPr sz="4961">
                <a:solidFill>
                  <a:schemeClr val="tx1">
                    <a:tint val="75000"/>
                  </a:schemeClr>
                </a:solidFill>
              </a:defRPr>
            </a:lvl3pPr>
            <a:lvl4pPr marL="3779992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4pPr>
            <a:lvl5pPr marL="503999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5pPr>
            <a:lvl6pPr marL="6299987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6pPr>
            <a:lvl7pPr marL="7559985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7pPr>
            <a:lvl8pPr marL="8819982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8pPr>
            <a:lvl9pPr marL="1007998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53E1-E4C0-4295-90E6-E17A6E6861D2}" type="datetimeFigureOut">
              <a:rPr lang="en-US" smtClean="0"/>
              <a:t>2018-04-10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E352D-4AC7-4257-8771-7170732BD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24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59213" y="11808240"/>
            <a:ext cx="10083275" cy="185915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57490" y="11808240"/>
            <a:ext cx="10076705" cy="185915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53E1-E4C0-4295-90E6-E17A6E6861D2}" type="datetimeFigureOut">
              <a:rPr lang="en-US" smtClean="0"/>
              <a:t>2018-04-10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E352D-4AC7-4257-8771-7170732BD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19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9212" y="3249989"/>
            <a:ext cx="20474980" cy="77582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3351" y="11808239"/>
            <a:ext cx="9469141" cy="4324966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6614" b="0" cap="all" baseline="0">
                <a:solidFill>
                  <a:schemeClr val="tx1"/>
                </a:solidFill>
              </a:defRPr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59214" y="16133208"/>
            <a:ext cx="10083278" cy="142665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371620" y="11808234"/>
            <a:ext cx="9462571" cy="4324966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6614" b="0" cap="all" baseline="0">
                <a:solidFill>
                  <a:schemeClr val="tx1"/>
                </a:solidFill>
              </a:defRPr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757487" y="16133208"/>
            <a:ext cx="10076705" cy="142665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53E1-E4C0-4295-90E6-E17A6E6861D2}" type="datetimeFigureOut">
              <a:rPr lang="en-US" smtClean="0"/>
              <a:t>2018-04-10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E352D-4AC7-4257-8771-7170732BD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888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53E1-E4C0-4295-90E6-E17A6E6861D2}" type="datetimeFigureOut">
              <a:rPr lang="en-US" smtClean="0"/>
              <a:t>2018-04-10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E352D-4AC7-4257-8771-7170732BD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130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53E1-E4C0-4295-90E6-E17A6E6861D2}" type="datetimeFigureOut">
              <a:rPr lang="en-US" smtClean="0"/>
              <a:t>2018-04-10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E352D-4AC7-4257-8771-7170732BD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388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156" y="3199982"/>
            <a:ext cx="7970148" cy="8608252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7491" y="3111085"/>
            <a:ext cx="12176700" cy="2728869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70156" y="11808240"/>
            <a:ext cx="7970148" cy="18591539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53E1-E4C0-4295-90E6-E17A6E6861D2}" type="datetimeFigureOut">
              <a:rPr lang="en-US" smtClean="0"/>
              <a:t>2018-04-10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E352D-4AC7-4257-8771-7170732BD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56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9221" y="3199977"/>
            <a:ext cx="10345554" cy="8608263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318910" y="3199976"/>
            <a:ext cx="9515286" cy="27199813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8819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59215" y="11808240"/>
            <a:ext cx="10345560" cy="18591539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53E1-E4C0-4295-90E6-E17A6E6861D2}" type="datetimeFigureOut">
              <a:rPr lang="en-US" smtClean="0"/>
              <a:t>2018-04-10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E352D-4AC7-4257-8771-7170732BD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223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3"/>
            <a:ext cx="25199981" cy="359997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39376" y="3"/>
            <a:ext cx="24918250" cy="35999743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59219" y="3246790"/>
            <a:ext cx="20474977" cy="77614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59219" y="11808245"/>
            <a:ext cx="20474977" cy="185915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412913" y="30883122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453E1-E4C0-4295-90E6-E17A6E6861D2}" type="datetimeFigureOut">
              <a:rPr lang="en-US" smtClean="0"/>
              <a:t>2018-04-10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59216" y="30883116"/>
            <a:ext cx="12896197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240408" y="30883111"/>
            <a:ext cx="1593785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E352D-4AC7-4257-8771-7170732BD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80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l" defTabSz="2519995" rtl="0" eaLnBrk="1" latinLnBrk="0" hangingPunct="1">
        <a:lnSpc>
          <a:spcPct val="90000"/>
        </a:lnSpc>
        <a:spcBef>
          <a:spcPct val="0"/>
        </a:spcBef>
        <a:buNone/>
        <a:defRPr sz="992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9999" indent="-629999" algn="l" defTabSz="2519995" rtl="0" eaLnBrk="1" latinLnBrk="0" hangingPunct="1">
        <a:lnSpc>
          <a:spcPct val="120000"/>
        </a:lnSpc>
        <a:spcBef>
          <a:spcPts val="2756"/>
        </a:spcBef>
        <a:buSzPct val="125000"/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1pPr>
      <a:lvl2pPr marL="1889996" indent="-629999" algn="l" defTabSz="2519995" rtl="0" eaLnBrk="1" latinLnBrk="0" hangingPunct="1">
        <a:lnSpc>
          <a:spcPct val="120000"/>
        </a:lnSpc>
        <a:spcBef>
          <a:spcPts val="1378"/>
        </a:spcBef>
        <a:buSzPct val="125000"/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2pPr>
      <a:lvl3pPr marL="3149994" indent="-629999" algn="l" defTabSz="2519995" rtl="0" eaLnBrk="1" latinLnBrk="0" hangingPunct="1">
        <a:lnSpc>
          <a:spcPct val="120000"/>
        </a:lnSpc>
        <a:spcBef>
          <a:spcPts val="1378"/>
        </a:spcBef>
        <a:buSzPct val="125000"/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3pPr>
      <a:lvl4pPr marL="4409991" indent="-629999" algn="l" defTabSz="2519995" rtl="0" eaLnBrk="1" latinLnBrk="0" hangingPunct="1">
        <a:lnSpc>
          <a:spcPct val="120000"/>
        </a:lnSpc>
        <a:spcBef>
          <a:spcPts val="1378"/>
        </a:spcBef>
        <a:buSzPct val="125000"/>
        <a:buFont typeface="Arial" panose="020B0604020202020204" pitchFamily="34" charset="0"/>
        <a:buChar char="•"/>
        <a:defRPr sz="4409" kern="1200">
          <a:solidFill>
            <a:schemeClr val="tx1"/>
          </a:solidFill>
          <a:latin typeface="+mn-lt"/>
          <a:ea typeface="+mn-ea"/>
          <a:cs typeface="+mn-cs"/>
        </a:defRPr>
      </a:lvl4pPr>
      <a:lvl5pPr marL="5669989" indent="-629999" algn="l" defTabSz="2519995" rtl="0" eaLnBrk="1" latinLnBrk="0" hangingPunct="1">
        <a:lnSpc>
          <a:spcPct val="120000"/>
        </a:lnSpc>
        <a:spcBef>
          <a:spcPts val="1378"/>
        </a:spcBef>
        <a:buSzPct val="125000"/>
        <a:buFont typeface="Arial" panose="020B0604020202020204" pitchFamily="34" charset="0"/>
        <a:buChar char="•"/>
        <a:defRPr sz="4409" kern="1200">
          <a:solidFill>
            <a:schemeClr val="tx1"/>
          </a:solidFill>
          <a:latin typeface="+mn-lt"/>
          <a:ea typeface="+mn-ea"/>
          <a:cs typeface="+mn-cs"/>
        </a:defRPr>
      </a:lvl5pPr>
      <a:lvl6pPr marL="6929986" indent="-629999" algn="l" defTabSz="2519995" rtl="0" eaLnBrk="1" latinLnBrk="0" hangingPunct="1">
        <a:lnSpc>
          <a:spcPct val="120000"/>
        </a:lnSpc>
        <a:spcBef>
          <a:spcPts val="1378"/>
        </a:spcBef>
        <a:buSzPct val="125000"/>
        <a:buFont typeface="Arial" panose="020B0604020202020204" pitchFamily="34" charset="0"/>
        <a:buChar char="•"/>
        <a:defRPr sz="3858" kern="1200">
          <a:solidFill>
            <a:schemeClr val="tx1"/>
          </a:solidFill>
          <a:latin typeface="+mn-lt"/>
          <a:ea typeface="+mn-ea"/>
          <a:cs typeface="+mn-cs"/>
        </a:defRPr>
      </a:lvl6pPr>
      <a:lvl7pPr marL="8189984" indent="-629999" algn="l" defTabSz="2519995" rtl="0" eaLnBrk="1" latinLnBrk="0" hangingPunct="1">
        <a:lnSpc>
          <a:spcPct val="120000"/>
        </a:lnSpc>
        <a:spcBef>
          <a:spcPts val="1378"/>
        </a:spcBef>
        <a:buSzPct val="125000"/>
        <a:buFont typeface="Arial" panose="020B0604020202020204" pitchFamily="34" charset="0"/>
        <a:buChar char="•"/>
        <a:defRPr sz="3858" kern="1200">
          <a:solidFill>
            <a:schemeClr val="tx1"/>
          </a:solidFill>
          <a:latin typeface="+mn-lt"/>
          <a:ea typeface="+mn-ea"/>
          <a:cs typeface="+mn-cs"/>
        </a:defRPr>
      </a:lvl7pPr>
      <a:lvl8pPr marL="9449981" indent="-629999" algn="l" defTabSz="2519995" rtl="0" eaLnBrk="1" latinLnBrk="0" hangingPunct="1">
        <a:lnSpc>
          <a:spcPct val="120000"/>
        </a:lnSpc>
        <a:spcBef>
          <a:spcPts val="1378"/>
        </a:spcBef>
        <a:buSzPct val="125000"/>
        <a:buFont typeface="Arial" panose="020B0604020202020204" pitchFamily="34" charset="0"/>
        <a:buChar char="•"/>
        <a:defRPr sz="3858" kern="1200">
          <a:solidFill>
            <a:schemeClr val="tx1"/>
          </a:solidFill>
          <a:latin typeface="+mn-lt"/>
          <a:ea typeface="+mn-ea"/>
          <a:cs typeface="+mn-cs"/>
        </a:defRPr>
      </a:lvl8pPr>
      <a:lvl9pPr marL="10709979" indent="-629999" algn="l" defTabSz="2519995" rtl="0" eaLnBrk="1" latinLnBrk="0" hangingPunct="1">
        <a:lnSpc>
          <a:spcPct val="120000"/>
        </a:lnSpc>
        <a:spcBef>
          <a:spcPts val="1378"/>
        </a:spcBef>
        <a:buSzPct val="125000"/>
        <a:buFont typeface="Arial" panose="020B0604020202020204" pitchFamily="34" charset="0"/>
        <a:buChar char="•"/>
        <a:defRPr sz="38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1pPr>
      <a:lvl2pPr marL="125999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2pPr>
      <a:lvl3pPr marL="251999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03999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29998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755998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881998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07998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97680" y="6038562"/>
            <a:ext cx="19933920" cy="3877985"/>
          </a:xfrm>
          <a:prstGeom prst="rect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 rtl="1"/>
            <a:r>
              <a:rPr lang="fa-IR" sz="5400" dirty="0" smtClean="0">
                <a:cs typeface="B Titr" panose="00000700000000000000" pitchFamily="2" charset="-78"/>
              </a:rPr>
              <a:t>عنوان مقاله پوستری در این قسمت درج می شود</a:t>
            </a:r>
          </a:p>
          <a:p>
            <a:pPr algn="just" rtl="1"/>
            <a:endParaRPr lang="fa-IR" sz="6000" dirty="0" smtClean="0">
              <a:cs typeface="B Titr" panose="00000700000000000000" pitchFamily="2" charset="-78"/>
            </a:endParaRPr>
          </a:p>
          <a:p>
            <a:pPr rtl="1"/>
            <a:r>
              <a:rPr lang="en-US" sz="6000" b="1" dirty="0" smtClean="0">
                <a:cs typeface="B Titr" panose="00000700000000000000" pitchFamily="2" charset="-78"/>
              </a:rPr>
              <a:t>Article Title</a:t>
            </a:r>
            <a:endParaRPr lang="fa-IR" sz="6000" b="1" dirty="0" smtClean="0">
              <a:cs typeface="B Titr" panose="00000700000000000000" pitchFamily="2" charset="-78"/>
            </a:endParaRPr>
          </a:p>
          <a:p>
            <a:pPr rtl="1"/>
            <a:endParaRPr lang="en-US" sz="7200" b="1" dirty="0">
              <a:cs typeface="B Titr" panose="000007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10199082"/>
            <a:ext cx="23317200" cy="156966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 rtl="1"/>
            <a:r>
              <a:rPr lang="fa-IR" sz="4800" b="1" dirty="0" smtClean="0">
                <a:cs typeface="B Nazanin" panose="00000400000000000000" pitchFamily="2" charset="-78"/>
              </a:rPr>
              <a:t>نام و نام خانوادگی نویسنده اول - نام و نام خانوادگی نویسنده دوم - ...</a:t>
            </a:r>
          </a:p>
          <a:p>
            <a:pPr algn="just" rtl="1"/>
            <a:r>
              <a:rPr lang="fa-IR" sz="4800" dirty="0" smtClean="0">
                <a:cs typeface="B Nazanin" panose="00000400000000000000" pitchFamily="2" charset="-78"/>
              </a:rPr>
              <a:t>عنوان دانشگاهی نویسنده اول – عنوان دانشگاهی نویسنده دوم - ...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6038562"/>
            <a:ext cx="3017520" cy="384048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5400" dirty="0" smtClean="0">
                <a:cs typeface="B Titr" panose="00000700000000000000" pitchFamily="2" charset="-78"/>
              </a:rPr>
              <a:t>محل</a:t>
            </a:r>
          </a:p>
          <a:p>
            <a:pPr algn="ctr">
              <a:lnSpc>
                <a:spcPct val="150000"/>
              </a:lnSpc>
            </a:pPr>
            <a:r>
              <a:rPr lang="fa-IR" sz="5400" dirty="0" smtClean="0">
                <a:cs typeface="B Titr" panose="00000700000000000000" pitchFamily="2" charset="-78"/>
              </a:rPr>
              <a:t>قرارگیری</a:t>
            </a:r>
          </a:p>
          <a:p>
            <a:pPr algn="ctr">
              <a:lnSpc>
                <a:spcPct val="150000"/>
              </a:lnSpc>
            </a:pPr>
            <a:r>
              <a:rPr lang="fa-IR" sz="5400" dirty="0" smtClean="0">
                <a:cs typeface="B Titr" panose="00000700000000000000" pitchFamily="2" charset="-78"/>
              </a:rPr>
              <a:t>عکس</a:t>
            </a:r>
            <a:endParaRPr lang="en-US" sz="5400" dirty="0">
              <a:cs typeface="B Titr" panose="00000700000000000000" pitchFamily="2" charset="-78"/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914400" y="12160681"/>
            <a:ext cx="23243738" cy="23160949"/>
          </a:xfrm>
        </p:spPr>
        <p:txBody>
          <a:bodyPr numCol="2" rtlCol="1">
            <a:normAutofit/>
          </a:bodyPr>
          <a:lstStyle/>
          <a:p>
            <a:pPr algn="just" rtl="1">
              <a:lnSpc>
                <a:spcPct val="100000"/>
              </a:lnSpc>
            </a:pPr>
            <a:r>
              <a:rPr lang="fa-IR" sz="4000" dirty="0" smtClean="0">
                <a:cs typeface="B Titr" panose="00000700000000000000" pitchFamily="2" charset="-78"/>
              </a:rPr>
              <a:t>خلاصه مقاله، مقدمه و اهداف، روش ها، یافته ها، بحث و نتیجه گیری و کلمات کلیدی در این دو ستون نوشته می شوند.</a:t>
            </a:r>
          </a:p>
          <a:p>
            <a:pPr algn="just" rtl="1">
              <a:lnSpc>
                <a:spcPct val="100000"/>
              </a:lnSpc>
            </a:pPr>
            <a:r>
              <a:rPr lang="fa-IR" sz="4000" dirty="0" smtClean="0">
                <a:cs typeface="B Nazanin" panose="00000400000000000000" pitchFamily="2" charset="-78"/>
              </a:rPr>
              <a:t>فونت تیتر ها با قلم </a:t>
            </a:r>
            <a:r>
              <a:rPr lang="en-US" sz="4000" dirty="0" smtClean="0">
                <a:cs typeface="B Nazanin" panose="00000400000000000000" pitchFamily="2" charset="-78"/>
              </a:rPr>
              <a:t>B-</a:t>
            </a:r>
            <a:r>
              <a:rPr lang="en-US" sz="4000" dirty="0" err="1" smtClean="0">
                <a:cs typeface="B Nazanin" panose="00000400000000000000" pitchFamily="2" charset="-78"/>
              </a:rPr>
              <a:t>Titr</a:t>
            </a:r>
            <a:r>
              <a:rPr lang="fa-IR" sz="4000" dirty="0" smtClean="0">
                <a:cs typeface="B Nazanin" panose="00000400000000000000" pitchFamily="2" charset="-78"/>
              </a:rPr>
              <a:t> سایز 40و فونت متون با قلم </a:t>
            </a:r>
            <a:r>
              <a:rPr lang="en-US" sz="4000" dirty="0" smtClean="0">
                <a:cs typeface="B Nazanin" panose="00000400000000000000" pitchFamily="2" charset="-78"/>
              </a:rPr>
              <a:t>B-</a:t>
            </a:r>
            <a:r>
              <a:rPr lang="en-US" sz="4000" dirty="0" err="1" smtClean="0">
                <a:cs typeface="B Nazanin" panose="00000400000000000000" pitchFamily="2" charset="-78"/>
              </a:rPr>
              <a:t>Nazanin</a:t>
            </a:r>
            <a:r>
              <a:rPr lang="fa-IR" sz="4000" dirty="0" smtClean="0">
                <a:cs typeface="B Nazanin" panose="00000400000000000000" pitchFamily="2" charset="-78"/>
              </a:rPr>
              <a:t> سایز 40مانند دو نمونه فوق در نظر گرفته شود.</a:t>
            </a:r>
            <a:endParaRPr lang="en-US" sz="4000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69" y="291849"/>
            <a:ext cx="23190226" cy="553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74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59</TotalTime>
  <Words>91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B Nazanin</vt:lpstr>
      <vt:lpstr>B Titr</vt:lpstr>
      <vt:lpstr>Trebuchet MS</vt:lpstr>
      <vt:lpstr>Tw Cen MT</vt:lpstr>
      <vt:lpstr>Circuit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مصطفی دستانی</dc:creator>
  <cp:lastModifiedBy>Windows User</cp:lastModifiedBy>
  <cp:revision>8</cp:revision>
  <dcterms:created xsi:type="dcterms:W3CDTF">2015-02-28T10:47:56Z</dcterms:created>
  <dcterms:modified xsi:type="dcterms:W3CDTF">2018-04-10T09:37:42Z</dcterms:modified>
</cp:coreProperties>
</file>